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81EFD-7E31-4B0E-8DA8-0171E7D1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FFAC10-59D6-4238-9971-B2A009BA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0216B-44C4-498E-987E-794A20C60262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48CAAD-6DD4-486A-AFBB-5BE129AA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4DC1A5-FA20-4173-AEDC-4BADC446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DEE9-66ED-4552-BB0B-82BEF52EA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77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5D9E45-B023-4CEA-ACCD-D0EC43D8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67F5D4-F73D-48D7-9070-29CACC3C2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FA3A9-3F5F-430A-9F08-040D239D2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0216B-44C4-498E-987E-794A20C60262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230971-F332-40C3-9776-F8D690A16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621176-4C99-4975-83E5-D78F561FA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4DEE9-66ED-4552-BB0B-82BEF52EA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2A682E-4BCC-47D7-AC47-C13AFB1C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EF72D2-81B8-451D-97A4-F27F9BDEB4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7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E6CB77-1825-48DA-BD4D-E0DE0514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00D192-59FC-4D00-9077-D97A820AAE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8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FBD409-CCBA-4A1D-AE1A-41A1C533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DC6559-9933-4690-B63D-39E8235E7F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1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321D03-FDEB-4932-A0CB-99EE09F4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D668A-8EC1-4228-B8E4-766B2223E7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3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8061B3-7469-42E4-804D-72E2A381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DD9A9A-C76E-4749-AFEE-DD1A479892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DB2FBC-1149-4259-8F82-D8C0F4F3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793132-F5D9-4426-9495-A87D29B602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0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ECEDA6-B70C-4708-B6E4-1EB54DD1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D2774E-BEC3-4B64-BDB4-FE5A7D3834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8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03D0A0-0B55-468D-B80C-08789252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BA0D2-E843-42CC-9A29-2762BE9B08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95B500-281C-4F74-A0A7-F531328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176F1D-B2DD-4D3F-8107-C1A02340BA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7C90A7-9082-450D-9D9D-C972DA3B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06697C-1B3D-4227-B5DE-9B0ED0D32B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4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0D7D8C-CFD4-4B19-9964-7844CD4B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sz="4000">
                <a:solidFill>
                  <a:srgbClr val="FF0000"/>
                </a:solidFill>
              </a:rPr>
              <a:t>攻击愈加容易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9665FE-0425-4474-A01D-92500D96A1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3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63E864-15DF-451F-8D6C-F4FBAF2E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0B7F29-05EA-48CD-A984-025A9FED7D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30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7D6DF8-3881-4234-8C4E-DFEDA9AD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3FE31F-DF47-4B4C-83DC-7BF47766FC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0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D7A4BA-BDEC-404B-8060-45B9927C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E01ED0-8210-4E4D-B2C2-8A40467D2C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6FAB30-0BEB-4A4F-B6EA-82336EAF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03CEEE-6F38-4369-AADE-67341C469E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5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D22891-FCDB-4DE6-8D78-1C94F14E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5B36E-E379-46E5-B94C-5E434702C8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83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9B7313-CC01-4F31-8DDD-7FE90BFD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418F2D-6646-4859-AF78-C67DCDCBD4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58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0AC849-618D-400A-A2E0-E8B09971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A2C25-FB4E-425D-A05D-DD264D457C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00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FE6CDC-074C-437B-BA06-15D82245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3F9489-B338-45C7-ADD6-78D9B44E99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36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94DD5E-E70B-4477-9C48-4F94CAEC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2A2C50-C784-470E-991F-28826E9692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94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9320DB-AF1B-414A-BF3D-7E2D4ADA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8C5CA8-3B05-4F8D-B799-41D67AD2B7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3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6DB8FB-37C8-46B7-BDE4-301B49DD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8CF9F2-04F9-4C23-8506-649879D1C1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5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FA70AC-178E-437A-9708-A4749A65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8545FD-8B6C-47CF-A2E4-CBD5B42E32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52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68BF4E-A9D0-4AFC-861C-15649F4C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EEB75D-E382-4320-9A19-C83C965865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7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BB02BA-407D-4C12-A070-98856BE7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E797C-BBE9-42E3-8527-F1462F9A79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9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723FF4-0BDB-466C-8A37-A2CDA919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1AE3DB-55A7-4ACC-9ABA-5F23348A3C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80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973347-6F5D-4F04-8AE9-9E2755CD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5C58B3-AB91-43D4-B205-5DC96E7EE1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12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E71A08-40C0-4413-BDF1-552CE312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4A830-A142-46F2-B35A-C7FDEBCF25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FA7F01-90AE-4D4C-BDFA-E76DDE25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6F4A98-05AE-4D4B-95BC-1C4D25CA79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46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FCA261-E9FE-4E5B-87DD-829633C8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9373EF-4E49-402A-90A8-1E79F7D299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14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57C0B4-AB3A-4F45-8CF4-BD3D4C07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246C3C-342A-4948-9D34-637885C4E7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6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3E4D2F-551D-450A-8CF8-DFAB70BA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11BE62-4F52-4E7C-9E67-74416356AF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1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319815-8352-4864-94AE-3F91E17D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B00968-3F64-407F-91A4-38A77FA079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6FFFFD-280B-4DE2-9428-E5B39911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1888B0-00F8-4267-9C7D-4BBADCC515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41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685DA2-B4F0-45DC-BC10-E7686BF8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287A70-9C59-4BFA-BE13-D45D1CA5BE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5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320783-0BB5-49A0-89EF-1A17F5515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91740C-EC1A-47F1-8361-74C8B48D48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09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87EEC0-0693-41B6-8F0D-0C94EA4E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F9C650-3D17-45D3-8B7A-B7521DBD0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44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DB87DC-2E63-4544-BB09-3D71D0B9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B55EF5-B473-44B3-BC0B-D373E005D4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16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0A6C88-FCEE-4848-A3CE-CC133191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8D318-A90A-45C6-BD36-1D850F11C8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52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C55E7A-952D-46F5-9C28-59F2906F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5574DA-16DB-403E-B7AD-51AE0F251F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1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6DAD45-E8AC-4F8A-8B6E-1E936D86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538E7C-180D-461F-BFCF-CFF9E1E95B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37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1BB2E9-F025-4649-B3BC-BEB7F3F8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02B2D2-B87C-48A9-9015-246BE1CE6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9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7DEF5E-328E-45BB-A8E7-DCBDFD4E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F9D40E-00C8-4A42-B45F-240A45C84A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90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43DEBB-148A-49A7-A74B-E3691250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4A2CEC-F034-4781-A5A4-F1D85FB67A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3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3D660C-A0ED-473E-A867-A3B329FC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B768B2-D67C-4F59-8250-A4D4CF995F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71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CB21DA-9CC8-4C89-860D-645D2247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0F57D9-DE24-429B-AE1E-878B26B0E5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12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D527EB-5D4E-4BFA-8B30-89D5A20F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752051-94DA-4BC4-9DF1-9AE7DAD0F9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46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76B1BB-5F17-4FA3-869C-DA5E551C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37FB2B-D66E-48FB-8FF9-50F392219F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62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9763E8-9501-46D8-B9C6-0D4642F1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B080AB-541F-4DFB-9664-B7CAC8F9A8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14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093415-87B8-4E54-97C9-69937E56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274B5-CAB8-4E32-BBF1-BDFCB0674C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76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8D6B17-BB45-4805-9030-E8FAC07D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9F9F0F-12B3-4FCB-918F-15503E1473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89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2A102B-9E21-4EEA-A924-ABFE40B2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9C1003-AAE7-46BA-A58E-F575CF3E6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20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238CB1-715B-471C-AF07-DBF4040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A25D29-B1CE-4CE7-AD6B-266093B937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50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857582-AA40-4643-821B-1B3699E6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C2EBBB-36DF-4123-8659-1E934A7F35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46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D0AC7A-C6CF-4F5C-A5D3-6962E4FD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F00E3E-A56D-4963-B5E1-DB04F2730C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D465B3-BD69-40D2-94BF-B493B75C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FFABE0-16A1-4E97-B533-E58E86FA46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7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A76264-6439-4CDC-B89A-69CDE656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FA60C7-C202-4932-A0D0-FC4A6312D0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86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8FE5EA-41CA-489A-BA3B-0F1C4B65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2D19BC-600F-4AB7-A942-A211711B37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A97D26-5A43-4186-87EF-08D2282E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B18C12-47B4-4C2A-A6CE-1960A60942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D4540C-9956-42E2-9998-7B6AD614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ECAA85-D167-442C-9E2D-90522DC52F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94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3D8AC7-8208-4063-A486-93CCBF75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DADF8D-07C5-42F9-AEB0-143A3EC388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0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3B92AA-3072-45E9-A3E6-E3343BE1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BE6216-7560-4464-A2E3-34929FA5F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3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B5EB69-48E8-49FC-AE99-9E7DBDDE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E48E19-A311-4594-B59D-219B203868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B4405A-A522-4966-8657-95B2F3C6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F14595-7852-4C6F-A04B-F8C43E7512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113426-61A8-47E4-BC61-1564B5EE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9FEBFA-A8E1-44AF-A550-7107E54D64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0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全屏显示(4:3)</PresentationFormat>
  <Paragraphs>2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6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攻击愈加容易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2021-11-27T02:40:31Z</dcterms:created>
  <dcterms:modified xsi:type="dcterms:W3CDTF">2021-11-27T02:40:31Z</dcterms:modified>
</cp:coreProperties>
</file>